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6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350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F8FE-5327-48F4-8BF8-E772B1A812E0}" type="datetimeFigureOut">
              <a:rPr lang="en-AU" smtClean="0"/>
              <a:t>11/01/2026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1294-8883-44AB-99FE-2A73E66274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6775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F8FE-5327-48F4-8BF8-E772B1A812E0}" type="datetimeFigureOut">
              <a:rPr lang="en-AU" smtClean="0"/>
              <a:t>11/01/2026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1294-8883-44AB-99FE-2A73E66274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8170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F8FE-5327-48F4-8BF8-E772B1A812E0}" type="datetimeFigureOut">
              <a:rPr lang="en-AU" smtClean="0"/>
              <a:t>11/01/2026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1294-8883-44AB-99FE-2A73E66274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3012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F8FE-5327-48F4-8BF8-E772B1A812E0}" type="datetimeFigureOut">
              <a:rPr lang="en-AU" smtClean="0"/>
              <a:t>11/01/2026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1294-8883-44AB-99FE-2A73E66274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941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F8FE-5327-48F4-8BF8-E772B1A812E0}" type="datetimeFigureOut">
              <a:rPr lang="en-AU" smtClean="0"/>
              <a:t>11/01/2026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1294-8883-44AB-99FE-2A73E66274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29723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F8FE-5327-48F4-8BF8-E772B1A812E0}" type="datetimeFigureOut">
              <a:rPr lang="en-AU" smtClean="0"/>
              <a:t>11/01/2026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1294-8883-44AB-99FE-2A73E66274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6767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F8FE-5327-48F4-8BF8-E772B1A812E0}" type="datetimeFigureOut">
              <a:rPr lang="en-AU" smtClean="0"/>
              <a:t>11/01/2026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1294-8883-44AB-99FE-2A73E66274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7574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F8FE-5327-48F4-8BF8-E772B1A812E0}" type="datetimeFigureOut">
              <a:rPr lang="en-AU" smtClean="0"/>
              <a:t>11/01/2026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1294-8883-44AB-99FE-2A73E66274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45799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F8FE-5327-48F4-8BF8-E772B1A812E0}" type="datetimeFigureOut">
              <a:rPr lang="en-AU" smtClean="0"/>
              <a:t>11/01/2026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1294-8883-44AB-99FE-2A73E66274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53583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F8FE-5327-48F4-8BF8-E772B1A812E0}" type="datetimeFigureOut">
              <a:rPr lang="en-AU" smtClean="0"/>
              <a:t>11/01/2026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1294-8883-44AB-99FE-2A73E66274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28994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F8FE-5327-48F4-8BF8-E772B1A812E0}" type="datetimeFigureOut">
              <a:rPr lang="en-AU" smtClean="0"/>
              <a:t>11/01/2026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1294-8883-44AB-99FE-2A73E66274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8853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7EF8FE-5327-48F4-8BF8-E772B1A812E0}" type="datetimeFigureOut">
              <a:rPr lang="en-AU" smtClean="0"/>
              <a:t>11/01/2026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9F1294-8883-44AB-99FE-2A73E66274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9753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E6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AF63ABE-C178-2361-659F-6D223DC3A68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2" r="615"/>
          <a:stretch>
            <a:fillRect/>
          </a:stretch>
        </p:blipFill>
        <p:spPr>
          <a:xfrm>
            <a:off x="-1" y="39933"/>
            <a:ext cx="6858001" cy="982613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1D431A-7E60-AA6D-2BDC-D338851AC299}"/>
              </a:ext>
            </a:extLst>
          </p:cNvPr>
          <p:cNvSpPr txBox="1"/>
          <p:nvPr/>
        </p:nvSpPr>
        <p:spPr>
          <a:xfrm>
            <a:off x="1558089" y="8434138"/>
            <a:ext cx="48667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here…</a:t>
            </a:r>
            <a:br>
              <a:rPr lang="en-AU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AU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 your event details</a:t>
            </a:r>
          </a:p>
          <a:p>
            <a:pPr algn="ctr"/>
            <a:r>
              <a:rPr lang="en-AU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5136BE-9803-15C3-07ED-75A4D8E1B0FB}"/>
              </a:ext>
            </a:extLst>
          </p:cNvPr>
          <p:cNvSpPr txBox="1"/>
          <p:nvPr/>
        </p:nvSpPr>
        <p:spPr>
          <a:xfrm>
            <a:off x="415091" y="7922796"/>
            <a:ext cx="38501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here or delete this text</a:t>
            </a:r>
          </a:p>
        </p:txBody>
      </p:sp>
    </p:spTree>
    <p:extLst>
      <p:ext uri="{BB962C8B-B14F-4D97-AF65-F5344CB8AC3E}">
        <p14:creationId xmlns:p14="http://schemas.microsoft.com/office/powerpoint/2010/main" val="4011547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CD24F133E8B943A26E716E52898E42" ma:contentTypeVersion="12" ma:contentTypeDescription="Create a new document." ma:contentTypeScope="" ma:versionID="79ec54890e382f07ec83654d1f3ec064">
  <xsd:schema xmlns:xsd="http://www.w3.org/2001/XMLSchema" xmlns:xs="http://www.w3.org/2001/XMLSchema" xmlns:p="http://schemas.microsoft.com/office/2006/metadata/properties" xmlns:ns2="459ac704-3bdd-4d5d-8a9f-6dddbffe1add" xmlns:ns3="1f8dc6c0-6d2a-4f5f-8c16-c787914c3ef5" targetNamespace="http://schemas.microsoft.com/office/2006/metadata/properties" ma:root="true" ma:fieldsID="0861c3d9e824db488c44676dd236798a" ns2:_="" ns3:_="">
    <xsd:import namespace="459ac704-3bdd-4d5d-8a9f-6dddbffe1add"/>
    <xsd:import namespace="1f8dc6c0-6d2a-4f5f-8c16-c787914c3e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ac704-3bdd-4d5d-8a9f-6dddbffe1a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d7ac3609-e180-40e2-bfba-f1958ff461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8dc6c0-6d2a-4f5f-8c16-c787914c3ef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0f361cb-7978-4cf5-bb10-d9d991a6424a}" ma:internalName="TaxCatchAll" ma:showField="CatchAllData" ma:web="1f8dc6c0-6d2a-4f5f-8c16-c787914c3e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9ac704-3bdd-4d5d-8a9f-6dddbffe1add">
      <Terms xmlns="http://schemas.microsoft.com/office/infopath/2007/PartnerControls"/>
    </lcf76f155ced4ddcb4097134ff3c332f>
    <TaxCatchAll xmlns="1f8dc6c0-6d2a-4f5f-8c16-c787914c3ef5" xsi:nil="true"/>
  </documentManagement>
</p:properties>
</file>

<file path=customXml/itemProps1.xml><?xml version="1.0" encoding="utf-8"?>
<ds:datastoreItem xmlns:ds="http://schemas.openxmlformats.org/officeDocument/2006/customXml" ds:itemID="{CB98A249-1E52-4F43-B5B3-A7443DFDF612}"/>
</file>

<file path=customXml/itemProps2.xml><?xml version="1.0" encoding="utf-8"?>
<ds:datastoreItem xmlns:ds="http://schemas.openxmlformats.org/officeDocument/2006/customXml" ds:itemID="{062C4C99-7B04-4B2A-8E0B-704B81A28297}"/>
</file>

<file path=customXml/itemProps3.xml><?xml version="1.0" encoding="utf-8"?>
<ds:datastoreItem xmlns:ds="http://schemas.openxmlformats.org/officeDocument/2006/customXml" ds:itemID="{B8D715F1-BBCE-43DC-B0A5-FD228D4D03A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16</Words>
  <Application>Microsoft Office PowerPoint</Application>
  <PresentationFormat>A4 Paper (210x297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Marais</dc:creator>
  <cp:lastModifiedBy>Dan Marais</cp:lastModifiedBy>
  <cp:revision>1</cp:revision>
  <dcterms:created xsi:type="dcterms:W3CDTF">2026-01-11T00:00:11Z</dcterms:created>
  <dcterms:modified xsi:type="dcterms:W3CDTF">2026-01-11T00:07:10Z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0x01010070CD24F133E8B943A26E716E52898E42</vt:lpwstr>
  </property>
</Properties>
</file>